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8" r:id="rId4"/>
    <p:sldId id="261" r:id="rId5"/>
    <p:sldId id="263" r:id="rId6"/>
    <p:sldId id="274" r:id="rId7"/>
    <p:sldId id="270" r:id="rId8"/>
    <p:sldId id="275" r:id="rId9"/>
    <p:sldId id="272" r:id="rId10"/>
    <p:sldId id="273" r:id="rId11"/>
    <p:sldId id="260" r:id="rId12"/>
    <p:sldId id="265" r:id="rId13"/>
    <p:sldId id="259" r:id="rId14"/>
    <p:sldId id="271" r:id="rId15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57" autoAdjust="0"/>
  </p:normalViewPr>
  <p:slideViewPr>
    <p:cSldViewPr>
      <p:cViewPr varScale="1">
        <p:scale>
          <a:sx n="10" d="100"/>
          <a:sy n="10" d="100"/>
        </p:scale>
        <p:origin x="-1291" y="-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505971-AC6B-4793-935C-1A45DF7B1DF4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C2D36B-7516-4796-8FB8-84BC59D07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Although designed for measuring cloud droplets, can also be used to count small (&lt;50 um) ice particles.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06BD1D-658A-4BEE-97B8-5433D72FF80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At concentrations of 100/L, this requires at least 200-300 m of cloud sampling (ideally more like 1km).  Ability to measure thin cloud layers (only 100 m thick)…  TAS ~ 170 m/s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E1FE17-20D2-4A7D-B23C-E5D2FB69BD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Layers at 45kft and 52-55kft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6E8B83-FEC1-4CF7-96BA-7013063A7C3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Layers at 45kft and 52-55kft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34DB30-0782-47F8-9CC3-C5D78D815F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730A3C-5D3D-44BF-9CFF-189A77E0C62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74A54-11C9-47BF-92A6-449203EAB38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High Nice at 100% Sice, low Nice at 120% Sice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3A38F4-6919-4AC7-8072-5C53004C1F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(2) 10-um channels for the 2DS during ATTREX (not 50um and 10 um), since not expecting large ice particles.  Recommend keeping standalone-FCDP under fuselage and Hawkeye under wing during ATTREX 2013 deployment.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210E91-9FEC-428B-8A99-B248F91FD2A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A40F-DBF7-4FDD-BE3B-E664EBAD1152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4C4D-B231-4476-9F5E-CFEDD9D0F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53B1-8C71-4B66-8D11-24F49E17B9AA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39F1-595D-40C1-9702-AC0703D16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F99E7-9F3F-463C-A3F6-7C1C1FA4F663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9B6F6-0DEB-4354-AB71-1434B147D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3A2A-64C8-491A-9918-D8DBF65CD637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A96E-74A0-4450-A687-E723656D3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FB71-2ABC-4E35-A2B7-E48AADAC4BCD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E4AD-8BED-4257-BB95-1ABD0AC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622A-882E-4CEE-AD28-323FA9AD136A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ECB9-7CF6-442E-8BE2-54FFB51B8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ABF9-2F34-4164-BC2D-03F2F4921DBB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65D3-586F-419C-BAAF-85892DA50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0166-AA4A-43DB-B6FB-941E95D03912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94EE6-32F7-4CA9-BC74-4B1A74349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9BCF-92A2-4E59-B6A5-78911470E638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96CE-2EA7-4226-ADEC-96A2CF1F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5B24-8878-4F7E-8BEE-8255ABA12A81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BEAB-CABA-4167-AEA2-2B2CCE7B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AD78-BEC4-4602-9141-60B7E198F2BB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6CE9-4D73-4CD8-A121-944396A50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FAAF6-5D7D-4341-8E6C-C3872249FA53}" type="datetimeFigureOut">
              <a:rPr lang="en-US"/>
              <a:pPr>
                <a:defRPr/>
              </a:pPr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95AE4-EF45-41DE-900F-1B42D4E1F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Uncertainties and Limitations of the FCDP measurements during ATTREX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575" y="6062663"/>
            <a:ext cx="3543300" cy="2413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Sara Lance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Presented at the ATTREX Science Meeting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Boulder, CO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11-12 June 2012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68580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SaraLance\Documents\SPEC\Projects\ATTREX\ATTREX_Logo_v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2663"/>
            <a:ext cx="26955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50006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004887"/>
          </a:xfrm>
        </p:spPr>
        <p:txBody>
          <a:bodyPr/>
          <a:lstStyle/>
          <a:p>
            <a:r>
              <a:rPr lang="en-US" sz="3200" smtClean="0"/>
              <a:t>FCDP observations of small ice particles during LEAR Test Flight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974850" y="1295400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Altostratus, Winter Park, CO</a:t>
            </a:r>
          </a:p>
          <a:p>
            <a:pPr algn="ctr"/>
            <a:r>
              <a:rPr lang="en-US">
                <a:latin typeface="Calibri" pitchFamily="34" charset="0"/>
              </a:rPr>
              <a:t>2 Sept 2011  </a:t>
            </a:r>
          </a:p>
        </p:txBody>
      </p:sp>
      <p:pic>
        <p:nvPicPr>
          <p:cNvPr id="28676" name="Picture 2" descr="C:\Users\SaraLance\Documents\SPEC\Projects\2011_09_02_Testflight\HVPS\Data1\png\HVPS_20110902213923_30095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556125"/>
            <a:ext cx="3733800" cy="458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5" descr="C:\Users\SaraLance\Documents\SPEC\Projects\2011_09_02_Testflight\2DS\Data\png\DC3_TDS_DC8_20110902_21392_9_9_R1_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56125"/>
            <a:ext cx="3733800" cy="458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3175" y="4402138"/>
            <a:ext cx="83502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2DS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783263" y="4391025"/>
            <a:ext cx="107473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HVPS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57375"/>
            <a:ext cx="50006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004887"/>
          </a:xfrm>
        </p:spPr>
        <p:txBody>
          <a:bodyPr/>
          <a:lstStyle/>
          <a:p>
            <a:r>
              <a:rPr lang="en-US" sz="3200" smtClean="0"/>
              <a:t>FCDP observations of small ice particles during LEAR Test Flight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974850" y="1295400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Altostratus, Winter Park, CO</a:t>
            </a:r>
          </a:p>
          <a:p>
            <a:pPr algn="ctr"/>
            <a:r>
              <a:rPr lang="en-US">
                <a:latin typeface="Calibri" pitchFamily="34" charset="0"/>
              </a:rPr>
              <a:t>2 Sept 2011  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8688"/>
            <a:ext cx="687705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Inverse relationship between N</a:t>
            </a:r>
            <a:r>
              <a:rPr lang="en-US" baseline="-25000" dirty="0" smtClean="0"/>
              <a:t>FCDP</a:t>
            </a:r>
            <a:r>
              <a:rPr lang="en-US" dirty="0" smtClean="0"/>
              <a:t>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ice</a:t>
            </a:r>
            <a:r>
              <a:rPr lang="en-US" baseline="-25000" dirty="0" smtClean="0"/>
              <a:t> </a:t>
            </a:r>
            <a:r>
              <a:rPr lang="en-US" dirty="0" smtClean="0"/>
              <a:t>observed during ATTREX 2011</a:t>
            </a:r>
            <a:endParaRPr lang="en-US" baseline="-25000" dirty="0"/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8" y="2584450"/>
            <a:ext cx="5294312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095750" y="3468688"/>
            <a:ext cx="1674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5-6 Nov 2011 </a:t>
            </a:r>
          </a:p>
          <a:p>
            <a:r>
              <a:rPr lang="en-US">
                <a:latin typeface="Calibri" pitchFamily="34" charset="0"/>
              </a:rPr>
              <a:t>25.00-25.16 UT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SaraLance\Documents\SPEC\Projects\ATTREX\Fig_5.38.5_Hawkeye_Optics_Cutaway_and_Data_Examp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3350"/>
            <a:ext cx="6858000" cy="758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036637"/>
          </a:xfrm>
        </p:spPr>
        <p:txBody>
          <a:bodyPr/>
          <a:lstStyle/>
          <a:p>
            <a:r>
              <a:rPr lang="en-US" smtClean="0"/>
              <a:t>Hawkeye, ATTREX 2013</a:t>
            </a:r>
            <a:endParaRPr lang="en-US" baseline="-250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SARALA~1\AppData\Local\Temp\GH_Photo_with_FCDP_Hawk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342900" y="366713"/>
            <a:ext cx="6172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alibri" pitchFamily="34" charset="0"/>
              </a:rPr>
              <a:t>Hawkeye, ATTREX 2013</a:t>
            </a:r>
            <a:endParaRPr lang="en-US" sz="4400" baseline="-25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FCDP – </a:t>
            </a:r>
            <a:br>
              <a:rPr lang="en-US" smtClean="0"/>
            </a:br>
            <a:r>
              <a:rPr lang="en-US" smtClean="0"/>
              <a:t>Fast Cloud Droplet Probe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Counts individual particles according to scattering signal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Slightly Larger sample volume during ATTREX for better counting statistics in sub-visible cirrus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Sizes particles using pulse height analysis. Less precise for ice particles, due to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V</a:t>
            </a:r>
            <a:r>
              <a:rPr lang="en-US" dirty="0" smtClean="0"/>
              <a:t>ariable refractive </a:t>
            </a:r>
            <a:r>
              <a:rPr lang="en-US" dirty="0"/>
              <a:t>index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Non-spherical shape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Ability to count small ice particles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Shattering of large ice particles will artificially enhance the concentration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 our best to account for that, shattering removal algorithm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 verify this by </a:t>
            </a:r>
            <a:r>
              <a:rPr lang="en-US" dirty="0"/>
              <a:t>comparing to other in-situ observations (</a:t>
            </a:r>
            <a:r>
              <a:rPr lang="en-US" dirty="0" smtClean="0"/>
              <a:t>FFSSP </a:t>
            </a:r>
            <a:r>
              <a:rPr lang="en-US" dirty="0"/>
              <a:t>and 2D-S)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Aerosol contribution to measured concentrations is minimal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Fast-CDP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05000"/>
            <a:ext cx="6172200" cy="19050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dirty="0" smtClean="0"/>
              <a:t>Knife edge tips to reduce artifacts cause by large ice particles shattering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/>
          </a:p>
        </p:txBody>
      </p:sp>
      <p:pic>
        <p:nvPicPr>
          <p:cNvPr id="17411" name="Picture 2" descr="C:\Users\SaraLance\Documents\SPEC\Projects\ATTREX\FCDP_photo.png"/>
          <p:cNvPicPr>
            <a:picLocks noChangeAspect="1" noChangeArrowheads="1"/>
          </p:cNvPicPr>
          <p:nvPr/>
        </p:nvPicPr>
        <p:blipFill>
          <a:blip r:embed="rId2"/>
          <a:srcRect r="12381"/>
          <a:stretch>
            <a:fillRect/>
          </a:stretch>
        </p:blipFill>
        <p:spPr bwMode="auto">
          <a:xfrm>
            <a:off x="431800" y="3348038"/>
            <a:ext cx="600868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Sampling of Ice Particles by the FCDP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6629400"/>
            <a:ext cx="6172200" cy="1905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Ice concentrations typically much lower than cloud drop concentrations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Options for improving sampling statistics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Use a larger sample area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Average over longer time period (longer distance)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62200"/>
            <a:ext cx="5740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2362200"/>
            <a:ext cx="50006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75" y="5791200"/>
            <a:ext cx="5048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Concentrations observed during </a:t>
            </a:r>
            <a:r>
              <a:rPr lang="en-US" dirty="0"/>
              <a:t>ATTREX</a:t>
            </a:r>
            <a:br>
              <a:rPr lang="en-US" dirty="0"/>
            </a:br>
            <a:r>
              <a:rPr lang="en-US" dirty="0"/>
              <a:t>5-6 Nov 2011 </a:t>
            </a:r>
            <a:r>
              <a:rPr lang="en-US" dirty="0" smtClean="0"/>
              <a:t>Flight</a:t>
            </a:r>
            <a:endParaRPr lang="en-US" dirty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2057400"/>
            <a:ext cx="591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6"/>
          <a:srcRect l="5769" t="15131" r="12650" b="8778"/>
          <a:stretch>
            <a:fillRect/>
          </a:stretch>
        </p:blipFill>
        <p:spPr bwMode="auto">
          <a:xfrm>
            <a:off x="4062413" y="5029200"/>
            <a:ext cx="26558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2362200"/>
            <a:ext cx="50006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75" y="5791200"/>
            <a:ext cx="5048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Concentrations observed during </a:t>
            </a:r>
            <a:r>
              <a:rPr lang="en-US" dirty="0"/>
              <a:t>ATTREX</a:t>
            </a:r>
            <a:br>
              <a:rPr lang="en-US" dirty="0"/>
            </a:br>
            <a:r>
              <a:rPr lang="en-US" dirty="0"/>
              <a:t>5-6 Nov 2011 </a:t>
            </a:r>
            <a:r>
              <a:rPr lang="en-US" dirty="0" smtClean="0"/>
              <a:t>Flight</a:t>
            </a:r>
            <a:endParaRPr lang="en-US" dirty="0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5"/>
          <a:srcRect l="5769" t="15131" r="12650" b="8778"/>
          <a:stretch>
            <a:fillRect/>
          </a:stretch>
        </p:blipFill>
        <p:spPr bwMode="auto">
          <a:xfrm>
            <a:off x="4062413" y="5029200"/>
            <a:ext cx="26558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5794375"/>
            <a:ext cx="5048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Concentrations observed during </a:t>
            </a:r>
            <a:r>
              <a:rPr lang="en-US" dirty="0"/>
              <a:t>ATTREX</a:t>
            </a:r>
            <a:br>
              <a:rPr lang="en-US" dirty="0"/>
            </a:br>
            <a:r>
              <a:rPr lang="en-US" dirty="0" smtClean="0"/>
              <a:t>9-10 </a:t>
            </a:r>
            <a:r>
              <a:rPr lang="en-US" dirty="0"/>
              <a:t>Nov 2011 Flight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2365375"/>
            <a:ext cx="5048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6324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/>
          <p:cNvPicPr>
            <a:picLocks noChangeAspect="1" noChangeArrowheads="1"/>
          </p:cNvPicPr>
          <p:nvPr/>
        </p:nvPicPr>
        <p:blipFill>
          <a:blip r:embed="rId5"/>
          <a:srcRect l="5769" t="15565" r="12782" b="8701"/>
          <a:stretch>
            <a:fillRect/>
          </a:stretch>
        </p:blipFill>
        <p:spPr bwMode="auto">
          <a:xfrm>
            <a:off x="4114800" y="5057775"/>
            <a:ext cx="26130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5794375"/>
            <a:ext cx="5048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Concentrations observed during </a:t>
            </a:r>
            <a:r>
              <a:rPr lang="en-US" dirty="0"/>
              <a:t>ATTREX</a:t>
            </a:r>
            <a:br>
              <a:rPr lang="en-US" dirty="0"/>
            </a:br>
            <a:r>
              <a:rPr lang="en-US" dirty="0" smtClean="0"/>
              <a:t>9-10 </a:t>
            </a:r>
            <a:r>
              <a:rPr lang="en-US" dirty="0"/>
              <a:t>Nov 2011 Flight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2365375"/>
            <a:ext cx="5048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/>
          <p:cNvPicPr>
            <a:picLocks noChangeAspect="1" noChangeArrowheads="1"/>
          </p:cNvPicPr>
          <p:nvPr/>
        </p:nvPicPr>
        <p:blipFill>
          <a:blip r:embed="rId4"/>
          <a:srcRect l="5769" t="15565" r="12782" b="8701"/>
          <a:stretch>
            <a:fillRect/>
          </a:stretch>
        </p:blipFill>
        <p:spPr bwMode="auto">
          <a:xfrm>
            <a:off x="4114800" y="5057775"/>
            <a:ext cx="26130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50006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004887"/>
          </a:xfrm>
        </p:spPr>
        <p:txBody>
          <a:bodyPr/>
          <a:lstStyle/>
          <a:p>
            <a:r>
              <a:rPr lang="en-US" sz="3200" smtClean="0"/>
              <a:t>FCDP observations of small ice particles during LEAR Test Flight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974850" y="1295400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Altostratus, Winter Park, CO</a:t>
            </a:r>
          </a:p>
          <a:p>
            <a:pPr algn="ctr"/>
            <a:r>
              <a:rPr lang="en-US">
                <a:latin typeface="Calibri" pitchFamily="34" charset="0"/>
              </a:rPr>
              <a:t>2 Sept 2011 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45038"/>
            <a:ext cx="688498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371</Words>
  <Application>Microsoft Office PowerPoint</Application>
  <PresentationFormat>On-screen Show (4:3)</PresentationFormat>
  <Paragraphs>63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Uncertainties and Limitations of the FCDP measurements during ATTREX 2011</vt:lpstr>
      <vt:lpstr>FCDP –  Fast Cloud Droplet Probe</vt:lpstr>
      <vt:lpstr>Fast-CDP</vt:lpstr>
      <vt:lpstr>Statistical Sampling of Ice Particles by the FCDP</vt:lpstr>
      <vt:lpstr>Concentrations observed during ATTREX 5-6 Nov 2011 Flight</vt:lpstr>
      <vt:lpstr>Concentrations observed during ATTREX 5-6 Nov 2011 Flight</vt:lpstr>
      <vt:lpstr>Concentrations observed during ATTREX 9-10 Nov 2011 Flight</vt:lpstr>
      <vt:lpstr>Concentrations observed during ATTREX 9-10 Nov 2011 Flight</vt:lpstr>
      <vt:lpstr>FCDP observations of small ice particles during LEAR Test Flight</vt:lpstr>
      <vt:lpstr>FCDP observations of small ice particles during LEAR Test Flight</vt:lpstr>
      <vt:lpstr>FCDP observations of small ice particles during LEAR Test Flight</vt:lpstr>
      <vt:lpstr>Inverse relationship between NFCDP and Sice observed during ATTREX 2011</vt:lpstr>
      <vt:lpstr>Hawkeye, ATTREX 2013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SaraLance</dc:creator>
  <cp:lastModifiedBy>Paul Lawson</cp:lastModifiedBy>
  <cp:revision>66</cp:revision>
  <dcterms:created xsi:type="dcterms:W3CDTF">2012-05-18T16:58:49Z</dcterms:created>
  <dcterms:modified xsi:type="dcterms:W3CDTF">2012-06-13T00:53:32Z</dcterms:modified>
</cp:coreProperties>
</file>